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B59D1B-E4CF-4D13-B3AE-953F96485298}" type="slidenum">
              <a:rPr lang="en-IN" smtClean="0"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6FB58C7-D56A-4782-A4FB-C8DE67F5ACDE}" type="datetimeFigureOut">
              <a:rPr lang="en-IN" smtClean="0"/>
              <a:t>17-05-2020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747463"/>
            <a:ext cx="7772400" cy="3168351"/>
          </a:xfrm>
        </p:spPr>
        <p:txBody>
          <a:bodyPr/>
          <a:lstStyle/>
          <a:p>
            <a:r>
              <a:rPr lang="en-IN" dirty="0" smtClean="0"/>
              <a:t>LIQUIDATION OF COMPANY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1296144"/>
          </a:xfrm>
        </p:spPr>
        <p:txBody>
          <a:bodyPr>
            <a:normAutofit/>
          </a:bodyPr>
          <a:lstStyle/>
          <a:p>
            <a:r>
              <a:rPr lang="en-IN" sz="3200" dirty="0">
                <a:solidFill>
                  <a:schemeClr val="tx1"/>
                </a:solidFill>
              </a:rPr>
              <a:t> </a:t>
            </a:r>
            <a:r>
              <a:rPr lang="en-IN" sz="3200" dirty="0" smtClean="0">
                <a:solidFill>
                  <a:schemeClr val="tx1"/>
                </a:solidFill>
              </a:rPr>
              <a:t>                                                 - IIBBA</a:t>
            </a:r>
            <a:endParaRPr lang="en-IN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4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7620000" cy="1224136"/>
          </a:xfrm>
        </p:spPr>
        <p:txBody>
          <a:bodyPr/>
          <a:lstStyle/>
          <a:p>
            <a:r>
              <a:rPr lang="en-IN" smtClean="0"/>
              <a:t>                    </a:t>
            </a:r>
            <a:r>
              <a:rPr lang="en-IN" dirty="0" smtClean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18771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MODES OF WINDING 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1780308"/>
          </a:xfrm>
        </p:spPr>
        <p:txBody>
          <a:bodyPr/>
          <a:lstStyle/>
          <a:p>
            <a:r>
              <a:rPr lang="en-IN" dirty="0" smtClean="0"/>
              <a:t>Compulsory winding up</a:t>
            </a:r>
          </a:p>
          <a:p>
            <a:r>
              <a:rPr lang="en-IN" dirty="0"/>
              <a:t> </a:t>
            </a:r>
            <a:r>
              <a:rPr lang="en-IN" dirty="0" smtClean="0"/>
              <a:t>voluntary winding up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1934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COMPULSORY WINDING UP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73427"/>
          </a:xfrm>
        </p:spPr>
        <p:txBody>
          <a:bodyPr/>
          <a:lstStyle/>
          <a:p>
            <a:r>
              <a:rPr lang="en-IN" dirty="0" smtClean="0"/>
              <a:t>Passing of special resolution for the winding up</a:t>
            </a:r>
          </a:p>
          <a:p>
            <a:r>
              <a:rPr lang="en-IN" dirty="0" smtClean="0"/>
              <a:t>Holding statutory meeting</a:t>
            </a:r>
          </a:p>
          <a:p>
            <a:r>
              <a:rPr lang="en-IN" dirty="0" smtClean="0"/>
              <a:t>Reduction in membership</a:t>
            </a:r>
          </a:p>
          <a:p>
            <a:r>
              <a:rPr lang="en-IN" dirty="0" smtClean="0"/>
              <a:t>Inability to pay debts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728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VOLUNTARY WINDING UP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79"/>
          </a:xfrm>
        </p:spPr>
        <p:txBody>
          <a:bodyPr/>
          <a:lstStyle/>
          <a:p>
            <a:r>
              <a:rPr lang="en-IN" dirty="0" smtClean="0"/>
              <a:t>Ordinary resolution </a:t>
            </a:r>
          </a:p>
          <a:p>
            <a:r>
              <a:rPr lang="en-IN" dirty="0" smtClean="0"/>
              <a:t>Special resolution</a:t>
            </a:r>
          </a:p>
          <a:p>
            <a:r>
              <a:rPr lang="en-IN" dirty="0" smtClean="0"/>
              <a:t>Members voluntary winding up</a:t>
            </a:r>
          </a:p>
          <a:p>
            <a:r>
              <a:rPr lang="en-IN" dirty="0" smtClean="0"/>
              <a:t>Creditors voluntary winding up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4378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MEMBERS VOLUNTARY WINDING 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40968"/>
          </a:xfrm>
        </p:spPr>
        <p:txBody>
          <a:bodyPr/>
          <a:lstStyle/>
          <a:p>
            <a:r>
              <a:rPr lang="en-IN" dirty="0" smtClean="0"/>
              <a:t>Falling of special resolution</a:t>
            </a:r>
          </a:p>
          <a:p>
            <a:r>
              <a:rPr lang="en-IN" dirty="0" smtClean="0"/>
              <a:t>Appointment of liquidator</a:t>
            </a:r>
          </a:p>
          <a:p>
            <a:r>
              <a:rPr lang="en-IN" dirty="0" smtClean="0"/>
              <a:t>End of right of directors</a:t>
            </a:r>
          </a:p>
          <a:p>
            <a:r>
              <a:rPr lang="en-IN" dirty="0" smtClean="0"/>
              <a:t>General meeting every year</a:t>
            </a:r>
          </a:p>
          <a:p>
            <a:r>
              <a:rPr lang="en-IN" dirty="0" smtClean="0"/>
              <a:t>Final meeting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73050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CREDITORS VOLUNTARY WINDING 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752528"/>
          </a:xfrm>
        </p:spPr>
        <p:txBody>
          <a:bodyPr/>
          <a:lstStyle/>
          <a:p>
            <a:r>
              <a:rPr lang="en-IN" dirty="0" smtClean="0"/>
              <a:t>Meeting of creditors </a:t>
            </a:r>
          </a:p>
          <a:p>
            <a:r>
              <a:rPr lang="en-IN" dirty="0" smtClean="0"/>
              <a:t>Appointment of liquidator</a:t>
            </a:r>
          </a:p>
          <a:p>
            <a:r>
              <a:rPr lang="en-IN" dirty="0" smtClean="0"/>
              <a:t>Inspection committee</a:t>
            </a:r>
          </a:p>
          <a:p>
            <a:r>
              <a:rPr lang="en-IN" dirty="0" smtClean="0"/>
              <a:t>Meeting of members and creditors</a:t>
            </a:r>
          </a:p>
          <a:p>
            <a:r>
              <a:rPr lang="en-IN" dirty="0" smtClean="0"/>
              <a:t>Final meeting 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1592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WINDING UP SUBJECT TO SUPERVISION OF COURT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1"/>
          </a:xfrm>
        </p:spPr>
        <p:txBody>
          <a:bodyPr/>
          <a:lstStyle/>
          <a:p>
            <a:r>
              <a:rPr lang="en-IN" dirty="0" smtClean="0"/>
              <a:t>Fraud company </a:t>
            </a:r>
          </a:p>
          <a:p>
            <a:r>
              <a:rPr lang="en-IN" dirty="0" smtClean="0"/>
              <a:t>Harmful product of company</a:t>
            </a:r>
          </a:p>
          <a:p>
            <a:r>
              <a:rPr lang="en-IN" dirty="0" smtClean="0"/>
              <a:t>Inability to pay debts &amp; </a:t>
            </a:r>
            <a:r>
              <a:rPr lang="en-IN" dirty="0" err="1" smtClean="0"/>
              <a:t>etc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563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PRIORITY OR ORDER OF PAYMENT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Legal charges</a:t>
            </a:r>
          </a:p>
          <a:p>
            <a:r>
              <a:rPr lang="en-IN" dirty="0" smtClean="0"/>
              <a:t>Liquidation remuneration </a:t>
            </a:r>
          </a:p>
          <a:p>
            <a:r>
              <a:rPr lang="en-IN" dirty="0" smtClean="0"/>
              <a:t>Liquidation expenses</a:t>
            </a:r>
          </a:p>
          <a:p>
            <a:r>
              <a:rPr lang="en-IN" dirty="0" smtClean="0"/>
              <a:t>Preferential creditors</a:t>
            </a:r>
          </a:p>
          <a:p>
            <a:r>
              <a:rPr lang="en-IN" dirty="0" smtClean="0"/>
              <a:t>Debentures holders</a:t>
            </a:r>
          </a:p>
          <a:p>
            <a:r>
              <a:rPr lang="en-IN" dirty="0" smtClean="0"/>
              <a:t>Unsecured creditors </a:t>
            </a:r>
          </a:p>
          <a:p>
            <a:r>
              <a:rPr lang="en-IN" dirty="0" smtClean="0"/>
              <a:t>Preference shareholders </a:t>
            </a:r>
          </a:p>
          <a:p>
            <a:r>
              <a:rPr lang="en-IN" dirty="0" smtClean="0"/>
              <a:t>Equity shareholders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1274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27259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</TotalTime>
  <Words>137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LIQUIDATION OF COMPANY</vt:lpstr>
      <vt:lpstr>MODES OF WINDING UP</vt:lpstr>
      <vt:lpstr>COMPULSORY WINDING UP </vt:lpstr>
      <vt:lpstr>VOLUNTARY WINDING UP </vt:lpstr>
      <vt:lpstr>MEMBERS VOLUNTARY WINDING UP</vt:lpstr>
      <vt:lpstr>CREDITORS VOLUNTARY WINDING UP</vt:lpstr>
      <vt:lpstr>WINDING UP SUBJECT TO SUPERVISION OF COURT</vt:lpstr>
      <vt:lpstr>PRIORITY OR ORDER OF PAYMENT</vt:lpstr>
      <vt:lpstr>PowerPoint Presentation</vt:lpstr>
      <vt:lpstr>       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LIQUIDATION OF COMPANY</dc:title>
  <dc:creator>Dell</dc:creator>
  <cp:lastModifiedBy>Dell</cp:lastModifiedBy>
  <cp:revision>5</cp:revision>
  <dcterms:created xsi:type="dcterms:W3CDTF">2020-05-17T11:13:59Z</dcterms:created>
  <dcterms:modified xsi:type="dcterms:W3CDTF">2020-05-17T11:50:40Z</dcterms:modified>
</cp:coreProperties>
</file>